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5=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27÷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45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54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63 </a:t>
            </a:r>
            <a:r>
              <a:rPr lang="en-US" sz="9600" dirty="0" smtClean="0"/>
              <a:t>÷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54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45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</a:t>
            </a:r>
            <a:r>
              <a:rPr lang="en-US" sz="9600" dirty="0" smtClean="0"/>
              <a:t>÷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90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81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99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45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9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200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8</cp:revision>
  <dcterms:created xsi:type="dcterms:W3CDTF">2011-03-29T23:19:44Z</dcterms:created>
  <dcterms:modified xsi:type="dcterms:W3CDTF">2011-03-29T23:24:44Z</dcterms:modified>
</cp:coreProperties>
</file>